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462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CCC4"/>
    <a:srgbClr val="766959"/>
    <a:srgbClr val="D5CEC6"/>
    <a:srgbClr val="716455"/>
    <a:srgbClr val="CBC3B9"/>
    <a:srgbClr val="92826E"/>
    <a:srgbClr val="BEB4A8"/>
    <a:srgbClr val="9F9382"/>
    <a:srgbClr val="726656"/>
    <a:srgbClr val="695E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317445-6A11-4E9E-A58B-186D670FBB4E}" v="298" dt="2025-12-24T16:47:56.38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7" autoAdjust="0"/>
    <p:restoredTop sz="94660"/>
  </p:normalViewPr>
  <p:slideViewPr>
    <p:cSldViewPr snapToGrid="0">
      <p:cViewPr>
        <p:scale>
          <a:sx n="69" d="100"/>
          <a:sy n="69" d="100"/>
        </p:scale>
        <p:origin x="1230" y="-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 Gala" userId="702b0253-8f33-496c-b6ca-b058936f2466" providerId="ADAL" clId="{87CD3DB0-B78A-4FB5-AB15-075F3B1002CB}"/>
    <pc:docChg chg="addSld delSld modSld">
      <pc:chgData name="Manuel Gala" userId="702b0253-8f33-496c-b6ca-b058936f2466" providerId="ADAL" clId="{87CD3DB0-B78A-4FB5-AB15-075F3B1002CB}" dt="2025-12-24T16:49:30.118" v="420" actId="2696"/>
      <pc:docMkLst>
        <pc:docMk/>
      </pc:docMkLst>
      <pc:sldChg chg="del">
        <pc:chgData name="Manuel Gala" userId="702b0253-8f33-496c-b6ca-b058936f2466" providerId="ADAL" clId="{87CD3DB0-B78A-4FB5-AB15-075F3B1002CB}" dt="2025-12-24T16:49:19.345" v="419" actId="2696"/>
        <pc:sldMkLst>
          <pc:docMk/>
          <pc:sldMk cId="1041696254" sldId="448"/>
        </pc:sldMkLst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1665685682" sldId="449"/>
        </pc:sldMkLst>
        <pc:picChg chg="add mod">
          <ac:chgData name="Manuel Gala" userId="702b0253-8f33-496c-b6ca-b058936f2466" providerId="ADAL" clId="{87CD3DB0-B78A-4FB5-AB15-075F3B1002CB}" dt="2025-12-24T15:45:47.630" v="35" actId="207"/>
          <ac:picMkLst>
            <pc:docMk/>
            <pc:sldMk cId="1665685682" sldId="449"/>
            <ac:picMk id="5" creationId="{A8FD67C2-E482-1EF8-0D4D-63A9836F3A26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3181297899" sldId="450"/>
        </pc:sldMkLst>
        <pc:picChg chg="add mod">
          <ac:chgData name="Manuel Gala" userId="702b0253-8f33-496c-b6ca-b058936f2466" providerId="ADAL" clId="{87CD3DB0-B78A-4FB5-AB15-075F3B1002CB}" dt="2025-12-24T15:54:02.818" v="154" actId="207"/>
          <ac:picMkLst>
            <pc:docMk/>
            <pc:sldMk cId="3181297899" sldId="450"/>
            <ac:picMk id="5" creationId="{1372705C-5695-A5B3-0D51-3FEEA42C8130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1908569554" sldId="451"/>
        </pc:sldMkLst>
        <pc:picChg chg="add mod">
          <ac:chgData name="Manuel Gala" userId="702b0253-8f33-496c-b6ca-b058936f2466" providerId="ADAL" clId="{87CD3DB0-B78A-4FB5-AB15-075F3B1002CB}" dt="2025-12-24T15:57:08.110" v="186" actId="207"/>
          <ac:picMkLst>
            <pc:docMk/>
            <pc:sldMk cId="1908569554" sldId="451"/>
            <ac:picMk id="5" creationId="{ECEF205A-B9B2-8CCB-8F9A-ED6BB6F39B91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372909145" sldId="452"/>
        </pc:sldMkLst>
        <pc:picChg chg="add mod">
          <ac:chgData name="Manuel Gala" userId="702b0253-8f33-496c-b6ca-b058936f2466" providerId="ADAL" clId="{87CD3DB0-B78A-4FB5-AB15-075F3B1002CB}" dt="2025-12-24T15:58:40.909" v="197" actId="207"/>
          <ac:picMkLst>
            <pc:docMk/>
            <pc:sldMk cId="372909145" sldId="452"/>
            <ac:picMk id="5" creationId="{929CA410-F631-A0A6-29DD-B6EFE44443AF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3151858107" sldId="453"/>
        </pc:sldMkLst>
        <pc:picChg chg="add mod">
          <ac:chgData name="Manuel Gala" userId="702b0253-8f33-496c-b6ca-b058936f2466" providerId="ADAL" clId="{87CD3DB0-B78A-4FB5-AB15-075F3B1002CB}" dt="2025-12-24T16:00:23.902" v="212" actId="207"/>
          <ac:picMkLst>
            <pc:docMk/>
            <pc:sldMk cId="3151858107" sldId="453"/>
            <ac:picMk id="5" creationId="{68F715BF-3F0D-30C7-4D9F-5A27420ADBC1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1762206764" sldId="454"/>
        </pc:sldMkLst>
        <pc:picChg chg="add mod">
          <ac:chgData name="Manuel Gala" userId="702b0253-8f33-496c-b6ca-b058936f2466" providerId="ADAL" clId="{87CD3DB0-B78A-4FB5-AB15-075F3B1002CB}" dt="2025-12-24T16:02:29.833" v="249" actId="207"/>
          <ac:picMkLst>
            <pc:docMk/>
            <pc:sldMk cId="1762206764" sldId="454"/>
            <ac:picMk id="5" creationId="{D717C229-6203-0032-24F8-51BFA599BA19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38092192" sldId="455"/>
        </pc:sldMkLst>
        <pc:picChg chg="add mod">
          <ac:chgData name="Manuel Gala" userId="702b0253-8f33-496c-b6ca-b058936f2466" providerId="ADAL" clId="{87CD3DB0-B78A-4FB5-AB15-075F3B1002CB}" dt="2025-12-24T16:03:34.696" v="257" actId="207"/>
          <ac:picMkLst>
            <pc:docMk/>
            <pc:sldMk cId="38092192" sldId="455"/>
            <ac:picMk id="5" creationId="{A1FB4B4B-9428-087B-3EDB-42B1BC42E144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1124073828" sldId="456"/>
        </pc:sldMkLst>
        <pc:picChg chg="add mod">
          <ac:chgData name="Manuel Gala" userId="702b0253-8f33-496c-b6ca-b058936f2466" providerId="ADAL" clId="{87CD3DB0-B78A-4FB5-AB15-075F3B1002CB}" dt="2025-12-24T16:05:04.839" v="268" actId="207"/>
          <ac:picMkLst>
            <pc:docMk/>
            <pc:sldMk cId="1124073828" sldId="456"/>
            <ac:picMk id="5" creationId="{CE96F402-00A2-2287-9B3B-F8F2051E7B01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2244370007" sldId="457"/>
        </pc:sldMkLst>
        <pc:picChg chg="add mod">
          <ac:chgData name="Manuel Gala" userId="702b0253-8f33-496c-b6ca-b058936f2466" providerId="ADAL" clId="{87CD3DB0-B78A-4FB5-AB15-075F3B1002CB}" dt="2025-12-24T16:06:28.448" v="277" actId="207"/>
          <ac:picMkLst>
            <pc:docMk/>
            <pc:sldMk cId="2244370007" sldId="457"/>
            <ac:picMk id="5" creationId="{BD80996C-0A4A-DBC1-15F0-BEF1A7ABDB79}"/>
          </ac:picMkLst>
        </pc:picChg>
      </pc:sldChg>
      <pc:sldChg chg="addSp del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1539208549" sldId="458"/>
        </pc:sldMkLst>
        <pc:spChg chg="del">
          <ac:chgData name="Manuel Gala" userId="702b0253-8f33-496c-b6ca-b058936f2466" providerId="ADAL" clId="{87CD3DB0-B78A-4FB5-AB15-075F3B1002CB}" dt="2025-12-24T16:07:09.994" v="279" actId="931"/>
          <ac:spMkLst>
            <pc:docMk/>
            <pc:sldMk cId="1539208549" sldId="458"/>
            <ac:spMk id="3" creationId="{1D441FA1-848C-55AA-919F-040E08827B09}"/>
          </ac:spMkLst>
        </pc:spChg>
        <pc:picChg chg="add mod">
          <ac:chgData name="Manuel Gala" userId="702b0253-8f33-496c-b6ca-b058936f2466" providerId="ADAL" clId="{87CD3DB0-B78A-4FB5-AB15-075F3B1002CB}" dt="2025-12-24T16:09:00.996" v="313" actId="207"/>
          <ac:picMkLst>
            <pc:docMk/>
            <pc:sldMk cId="1539208549" sldId="458"/>
            <ac:picMk id="5" creationId="{81BE334D-AA79-AA00-3206-66D0E5868D6F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19.345" v="419" actId="2696"/>
        <pc:sldMkLst>
          <pc:docMk/>
          <pc:sldMk cId="4106861584" sldId="459"/>
        </pc:sldMkLst>
        <pc:picChg chg="add mod">
          <ac:chgData name="Manuel Gala" userId="702b0253-8f33-496c-b6ca-b058936f2466" providerId="ADAL" clId="{87CD3DB0-B78A-4FB5-AB15-075F3B1002CB}" dt="2025-12-24T16:10:39.979" v="326" actId="207"/>
          <ac:picMkLst>
            <pc:docMk/>
            <pc:sldMk cId="4106861584" sldId="459"/>
            <ac:picMk id="5" creationId="{C3BBCD01-B361-CDFA-36B0-BE72A652748C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30.118" v="420" actId="2696"/>
        <pc:sldMkLst>
          <pc:docMk/>
          <pc:sldMk cId="3981799736" sldId="460"/>
        </pc:sldMkLst>
        <pc:picChg chg="add mod">
          <ac:chgData name="Manuel Gala" userId="702b0253-8f33-496c-b6ca-b058936f2466" providerId="ADAL" clId="{87CD3DB0-B78A-4FB5-AB15-075F3B1002CB}" dt="2025-12-24T16:12:41.787" v="346" actId="207"/>
          <ac:picMkLst>
            <pc:docMk/>
            <pc:sldMk cId="3981799736" sldId="460"/>
            <ac:picMk id="5" creationId="{4B98B644-04FE-7047-3D54-54E5ECD75D40}"/>
          </ac:picMkLst>
        </pc:picChg>
      </pc:sldChg>
      <pc:sldChg chg="addSp modSp new del mod">
        <pc:chgData name="Manuel Gala" userId="702b0253-8f33-496c-b6ca-b058936f2466" providerId="ADAL" clId="{87CD3DB0-B78A-4FB5-AB15-075F3B1002CB}" dt="2025-12-24T16:49:30.118" v="420" actId="2696"/>
        <pc:sldMkLst>
          <pc:docMk/>
          <pc:sldMk cId="2753506205" sldId="461"/>
        </pc:sldMkLst>
        <pc:picChg chg="add mod">
          <ac:chgData name="Manuel Gala" userId="702b0253-8f33-496c-b6ca-b058936f2466" providerId="ADAL" clId="{87CD3DB0-B78A-4FB5-AB15-075F3B1002CB}" dt="2025-12-24T16:16:17.235" v="381" actId="207"/>
          <ac:picMkLst>
            <pc:docMk/>
            <pc:sldMk cId="2753506205" sldId="461"/>
            <ac:picMk id="5" creationId="{BA06F124-BE68-1C14-8B98-ABE8361055E1}"/>
          </ac:picMkLst>
        </pc:picChg>
      </pc:sldChg>
      <pc:sldChg chg="addSp delSp modSp new mod">
        <pc:chgData name="Manuel Gala" userId="702b0253-8f33-496c-b6ca-b058936f2466" providerId="ADAL" clId="{87CD3DB0-B78A-4FB5-AB15-075F3B1002CB}" dt="2025-12-24T16:48:21.595" v="418" actId="207"/>
        <pc:sldMkLst>
          <pc:docMk/>
          <pc:sldMk cId="2481923632" sldId="462"/>
        </pc:sldMkLst>
        <pc:spChg chg="del">
          <ac:chgData name="Manuel Gala" userId="702b0253-8f33-496c-b6ca-b058936f2466" providerId="ADAL" clId="{87CD3DB0-B78A-4FB5-AB15-075F3B1002CB}" dt="2025-12-24T16:44:02.862" v="383" actId="931"/>
          <ac:spMkLst>
            <pc:docMk/>
            <pc:sldMk cId="2481923632" sldId="462"/>
            <ac:spMk id="3" creationId="{8B4252DB-783B-60C4-B1B3-D52F922C849E}"/>
          </ac:spMkLst>
        </pc:spChg>
        <pc:picChg chg="add mod">
          <ac:chgData name="Manuel Gala" userId="702b0253-8f33-496c-b6ca-b058936f2466" providerId="ADAL" clId="{87CD3DB0-B78A-4FB5-AB15-075F3B1002CB}" dt="2025-12-24T16:48:21.595" v="418" actId="207"/>
          <ac:picMkLst>
            <pc:docMk/>
            <pc:sldMk cId="2481923632" sldId="462"/>
            <ac:picMk id="5" creationId="{9392C91C-82E8-951A-9F88-907D99887567}"/>
          </ac:picMkLst>
        </pc:picChg>
      </pc:sldChg>
    </pc:docChg>
  </pc:docChgLst>
</pc:chgInfo>
</file>

<file path=ppt/media/hdphoto1.wdp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1DA141-E27E-4DD7-A270-F70B6F6266DB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00BAA9-27CC-425B-9D30-544CAC24A9C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7852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2309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004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4726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10724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7190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3598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52302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8950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49382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2310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88661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BAE63F-11F5-43B7-9679-27AF858026F4}" type="datetimeFigureOut">
              <a:rPr lang="es-ES" smtClean="0"/>
              <a:t>24/12/2025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DC9949-4BBC-4D20-BA83-46A11E1A81D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9032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F40103-0B9E-AA75-E70B-C524A8B66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Marcador de contenido 4" descr="Imagen que contiene tabla, viejo, pequeño, café&#10;&#10;El contenido generado por IA puede ser incorrecto.">
            <a:extLst>
              <a:ext uri="{FF2B5EF4-FFF2-40B4-BE49-F238E27FC236}">
                <a16:creationId xmlns:a16="http://schemas.microsoft.com/office/drawing/2014/main" id="{9392C91C-82E8-951A-9F88-907D998875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2409" y1="19734" x2="42409" y2="19734"/>
                        <a14:foregroundMark x1="21012" y1="74985" x2="21095" y2="75005"/>
                        <a14:foregroundMark x1="21397" y1="74027" x2="21397" y2="74027"/>
                        <a14:foregroundMark x1="21232" y1="74418" x2="21232" y2="74418"/>
                        <a14:foregroundMark x1="20930" y1="74653" x2="20930" y2="74653"/>
                        <a14:backgroundMark x1="41749" y1="19812" x2="41749" y2="19812"/>
                        <a14:backgroundMark x1="41392" y1="20008" x2="41392" y2="20008"/>
                        <a14:backgroundMark x1="65649" y1="81928" x2="65649" y2="81928"/>
                        <a14:backgroundMark x1="62074" y1="82652" x2="62074" y2="82652"/>
                        <a14:backgroundMark x1="58581" y1="83434" x2="58581" y2="83434"/>
                        <a14:backgroundMark x1="53245" y1="84295" x2="53245" y2="84295"/>
                        <a14:backgroundMark x1="35589" y1="83180" x2="35589" y2="83180"/>
                        <a14:backgroundMark x1="32838" y1="82789" x2="32838" y2="82789"/>
                        <a14:backgroundMark x1="33196" y1="82711" x2="38064" y2="83904"/>
                        <a14:backgroundMark x1="37514" y1="83571" x2="41749" y2="84491"/>
                        <a14:backgroundMark x1="40099" y1="83826" x2="46150" y2="85273"/>
                        <a14:backgroundMark x1="64549" y1="82456" x2="58938" y2="84608"/>
                        <a14:backgroundMark x1="57838" y1="83708" x2="52420" y2="85273"/>
                        <a14:backgroundMark x1="56656" y1="83630" x2="56188" y2="83434"/>
                        <a14:backgroundMark x1="55913" y1="83962" x2="52145" y2="86055"/>
                        <a14:backgroundMark x1="50028" y1="84745" x2="54703" y2="84354"/>
                        <a14:backgroundMark x1="55253" y1="83767" x2="52695" y2="85214"/>
                        <a14:backgroundMark x1="39769" y1="51027" x2="39769" y2="51027"/>
                        <a14:backgroundMark x1="39879" y1="50733" x2="39879" y2="50733"/>
                        <a14:backgroundMark x1="39301" y1="51320" x2="39219" y2="51379"/>
                        <a14:backgroundMark x1="40154" y1="50499" x2="40154" y2="50499"/>
                        <a14:backgroundMark x1="41722" y1="84119" x2="46095" y2="84510"/>
                        <a14:backgroundMark x1="45132" y1="84197" x2="52888" y2="84138"/>
                        <a14:backgroundMark x1="52888" y1="84138" x2="55198" y2="84314"/>
                        <a14:backgroundMark x1="32013" y1="82339" x2="32013" y2="8233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6912"/>
            <a:ext cx="6857999" cy="9643826"/>
          </a:xfrm>
          <a:gradFill>
            <a:gsLst>
              <a:gs pos="9000">
                <a:srgbClr val="716455">
                  <a:lumMod val="77000"/>
                  <a:lumOff val="23000"/>
                </a:srgbClr>
              </a:gs>
              <a:gs pos="74000">
                <a:srgbClr val="716455">
                  <a:lumMod val="44000"/>
                  <a:lumOff val="56000"/>
                </a:srgbClr>
              </a:gs>
              <a:gs pos="100000">
                <a:srgbClr val="D3CCC4">
                  <a:lumMod val="66000"/>
                  <a:lumOff val="34000"/>
                </a:srgbClr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4819236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2188</TotalTime>
  <Words>0</Words>
  <Application>Microsoft Office PowerPoint</Application>
  <PresentationFormat>Panorámica</PresentationFormat>
  <Paragraphs>0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Manuel Gala</dc:creator>
  <cp:lastModifiedBy>Manuel Gala</cp:lastModifiedBy>
  <cp:revision>16</cp:revision>
  <dcterms:created xsi:type="dcterms:W3CDTF">2025-12-12T20:30:33Z</dcterms:created>
  <dcterms:modified xsi:type="dcterms:W3CDTF">2025-12-24T16:49:34Z</dcterms:modified>
</cp:coreProperties>
</file>

<file path=docProps/thumbnail.jpeg>
</file>